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257" r:id="rId2"/>
    <p:sldId id="258" r:id="rId3"/>
    <p:sldId id="259" r:id="rId4"/>
    <p:sldId id="260" r:id="rId5"/>
    <p:sldId id="261" r:id="rId6"/>
    <p:sldId id="262" r:id="rId7"/>
    <p:sldId id="256" r:id="rId8"/>
    <p:sldId id="264" r:id="rId9"/>
    <p:sldId id="265" r:id="rId10"/>
    <p:sldId id="274" r:id="rId11"/>
    <p:sldId id="275" r:id="rId12"/>
    <p:sldId id="276" r:id="rId13"/>
    <p:sldId id="266" r:id="rId14"/>
    <p:sldId id="267" r:id="rId15"/>
    <p:sldId id="277" r:id="rId16"/>
    <p:sldId id="278" r:id="rId17"/>
    <p:sldId id="279" r:id="rId18"/>
    <p:sldId id="268" r:id="rId19"/>
    <p:sldId id="269" r:id="rId20"/>
    <p:sldId id="280" r:id="rId21"/>
    <p:sldId id="282" r:id="rId22"/>
    <p:sldId id="270" r:id="rId23"/>
    <p:sldId id="271" r:id="rId24"/>
    <p:sldId id="283" r:id="rId25"/>
    <p:sldId id="272" r:id="rId26"/>
    <p:sldId id="273" r:id="rId27"/>
  </p:sldIdLst>
  <p:sldSz cx="9144000" cy="6858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447" autoAdjust="0"/>
    <p:restoredTop sz="94751"/>
  </p:normalViewPr>
  <p:slideViewPr>
    <p:cSldViewPr snapToGrid="0" snapToObjects="1">
      <p:cViewPr>
        <p:scale>
          <a:sx n="108" d="100"/>
          <a:sy n="108" d="100"/>
        </p:scale>
        <p:origin x="336" y="5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E7B9A3-3898-B545-8252-BB065C4530C0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F00696-2519-AB42-B510-742EA0DFF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348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5eba4ea110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5eba4ea110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5eba4ea11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5eba4ea110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5eba4ea110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5eba4ea110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5eba4ea110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5eba4ea110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5eba4ea110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5eba4ea110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eba4ea110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eba4ea110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After sharing observations, discuss with the class what can be learned from a model and what makes a good model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might be the value of a dynamic model rather than a static model?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5eba4ea110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5eba4ea110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After a discussion of what each group observed discuss biological hotspot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Teacher asks: Does seeing this map and breaking down the word help you to understand what a biological hotspot is?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in the models that you observed do you think there might be a biological hotspot? Pull back up map of Palmer station.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factors might contribute to the maintenance of this biological hotspot?  Why might the Antarctic scientists be interested in this particular location? 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eba4ea11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eba4ea11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Teacher asks--What can you learn from this model?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eba4ea11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eba4ea11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Teacher asks: What can you learn from this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5eba4ea11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5eba4ea11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Teacher asks: What can you learn from this?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5eba4ea11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5eba4ea110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Teacher asks: How does this compare to the previous models? Can you learn more or less?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5eba4ea11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5eba4ea11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Teacher may want to introduce the idea of a surface model and a cross section model (Can use the analogy of a cake--the surface is the frosting on the outside, while the cross section would require that you cut a piece of cake)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5eba4ea110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5eba4ea110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5eba4ea11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5eba4ea11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5eba4ea110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5eba4ea110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433E5-F5EA-5A46-8D76-57813E3DDF29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F8CF7-0A3D-D54F-A018-2688F1549F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433E5-F5EA-5A46-8D76-57813E3DDF29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F8CF7-0A3D-D54F-A018-2688F1549F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433E5-F5EA-5A46-8D76-57813E3DDF29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F8CF7-0A3D-D54F-A018-2688F1549F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4260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433E5-F5EA-5A46-8D76-57813E3DDF29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F8CF7-0A3D-D54F-A018-2688F1549F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433E5-F5EA-5A46-8D76-57813E3DDF29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F8CF7-0A3D-D54F-A018-2688F1549F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433E5-F5EA-5A46-8D76-57813E3DDF29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F8CF7-0A3D-D54F-A018-2688F1549F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433E5-F5EA-5A46-8D76-57813E3DDF29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F8CF7-0A3D-D54F-A018-2688F1549F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433E5-F5EA-5A46-8D76-57813E3DDF29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F8CF7-0A3D-D54F-A018-2688F1549F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433E5-F5EA-5A46-8D76-57813E3DDF29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F8CF7-0A3D-D54F-A018-2688F1549F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433E5-F5EA-5A46-8D76-57813E3DDF29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F8CF7-0A3D-D54F-A018-2688F1549F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433E5-F5EA-5A46-8D76-57813E3DDF29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F8CF7-0A3D-D54F-A018-2688F1549F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433E5-F5EA-5A46-8D76-57813E3DDF29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F8CF7-0A3D-D54F-A018-2688F1549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394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ever.byrd.osu.edu/#current/wind/surface/level/overlay=temp/orthographic=-82.98,39.98,354" TargetMode="External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docs.google.com/document/d/1tLlX0d8xJYQ_MmimBx4wV5wEUY8-BFgolK3gutXRIaU/edit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 model?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it used for?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3942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tp://www.ccpo.odu.edu/~msd/TUCKERTON/anim.sss.d2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529" y="0"/>
            <a:ext cx="5147187" cy="687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22362" y="1797921"/>
            <a:ext cx="872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/>
              <a:t>Anvers </a:t>
            </a:r>
          </a:p>
          <a:p>
            <a:pPr algn="ctr"/>
            <a:r>
              <a:rPr lang="en-US" dirty="0" smtClean="0"/>
              <a:t>Island</a:t>
            </a:r>
          </a:p>
        </p:txBody>
      </p:sp>
      <p:sp>
        <p:nvSpPr>
          <p:cNvPr id="6" name="Oval 5"/>
          <p:cNvSpPr/>
          <p:nvPr/>
        </p:nvSpPr>
        <p:spPr>
          <a:xfrm>
            <a:off x="5565210" y="2555157"/>
            <a:ext cx="157162" cy="1571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06113" y="2583733"/>
            <a:ext cx="15567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Palmer Station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Palmer Deep</a:t>
            </a:r>
          </a:p>
          <a:p>
            <a:pPr algn="ctr"/>
            <a:r>
              <a:rPr lang="en-US" dirty="0" smtClean="0"/>
              <a:t>Canyon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850961" y="2683746"/>
            <a:ext cx="826576" cy="714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293749" y="3069508"/>
            <a:ext cx="1492782" cy="6327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42311" y="6068984"/>
            <a:ext cx="13871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Salinity </a:t>
            </a:r>
            <a:r>
              <a:rPr lang="en-US" dirty="0" smtClean="0"/>
              <a:t>(</a:t>
            </a:r>
            <a:r>
              <a:rPr lang="en-US" dirty="0" err="1" smtClean="0"/>
              <a:t>psu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385959" y="188409"/>
            <a:ext cx="21398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Surface Salinity (</a:t>
            </a:r>
            <a:r>
              <a:rPr lang="en-US" smtClean="0"/>
              <a:t>psu)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43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tp://www.ccpo.odu.edu/~msd/TUCKERTON/anim.s100m.d2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409" y="14748"/>
            <a:ext cx="5121377" cy="683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22362" y="1797921"/>
            <a:ext cx="872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/>
              <a:t>Anvers </a:t>
            </a:r>
          </a:p>
          <a:p>
            <a:pPr algn="ctr"/>
            <a:r>
              <a:rPr lang="en-US" dirty="0" smtClean="0"/>
              <a:t>Island</a:t>
            </a:r>
          </a:p>
        </p:txBody>
      </p:sp>
      <p:sp>
        <p:nvSpPr>
          <p:cNvPr id="6" name="Oval 5"/>
          <p:cNvSpPr/>
          <p:nvPr/>
        </p:nvSpPr>
        <p:spPr>
          <a:xfrm>
            <a:off x="5565210" y="2555157"/>
            <a:ext cx="157162" cy="1571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06113" y="2583733"/>
            <a:ext cx="15567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Palmer Station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Palmer Deep</a:t>
            </a:r>
          </a:p>
          <a:p>
            <a:pPr algn="ctr"/>
            <a:r>
              <a:rPr lang="en-US" dirty="0" smtClean="0"/>
              <a:t>Canyon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850961" y="2683746"/>
            <a:ext cx="826576" cy="714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293749" y="3069508"/>
            <a:ext cx="1492782" cy="6327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42311" y="6068984"/>
            <a:ext cx="13871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Salinity </a:t>
            </a:r>
            <a:r>
              <a:rPr lang="en-US" dirty="0" smtClean="0"/>
              <a:t>(</a:t>
            </a:r>
            <a:r>
              <a:rPr lang="en-US" dirty="0" err="1" smtClean="0"/>
              <a:t>psu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85959" y="188409"/>
            <a:ext cx="26940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Salinity </a:t>
            </a:r>
            <a:r>
              <a:rPr lang="mr-IN" dirty="0" smtClean="0"/>
              <a:t>–</a:t>
            </a:r>
            <a:r>
              <a:rPr lang="en-US" dirty="0" smtClean="0"/>
              <a:t> 100m Deep (</a:t>
            </a:r>
            <a:r>
              <a:rPr lang="en-US" dirty="0" err="1" smtClean="0"/>
              <a:t>psu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91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tp://www.ccpo.odu.edu/~msd/TUCKERTON/anim.scross.d2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380" y="0"/>
            <a:ext cx="5137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85959" y="188409"/>
            <a:ext cx="26887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Salinity Cross Section (</a:t>
            </a:r>
            <a:r>
              <a:rPr lang="en-US" dirty="0" err="1" smtClean="0"/>
              <a:t>psu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38043" y="1138391"/>
            <a:ext cx="153324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Ocean Surface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Palmer Deep</a:t>
            </a:r>
          </a:p>
          <a:p>
            <a:pPr algn="ctr"/>
            <a:r>
              <a:rPr lang="en-US" dirty="0" smtClean="0"/>
              <a:t>Canyon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42311" y="6068984"/>
            <a:ext cx="13871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Salinity </a:t>
            </a:r>
            <a:r>
              <a:rPr lang="en-US" dirty="0" smtClean="0"/>
              <a:t>(</a:t>
            </a:r>
            <a:r>
              <a:rPr lang="en-US" dirty="0" err="1" smtClean="0"/>
              <a:t>psu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6607277" y="722671"/>
            <a:ext cx="773842" cy="43200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486400" y="4646132"/>
            <a:ext cx="1374069" cy="438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6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 #2 Observations</a:t>
            </a:r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016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 #3</a:t>
            </a:r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Temperature Model Surface and Cross Section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2398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tp://www.ccpo.odu.edu/~msd/TUCKERTON/anim.sst.d2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434" y="9877"/>
            <a:ext cx="5130263" cy="684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22362" y="1797921"/>
            <a:ext cx="872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/>
              <a:t>Anvers </a:t>
            </a:r>
          </a:p>
          <a:p>
            <a:pPr algn="ctr"/>
            <a:r>
              <a:rPr lang="en-US" dirty="0" smtClean="0"/>
              <a:t>Island</a:t>
            </a:r>
          </a:p>
        </p:txBody>
      </p:sp>
      <p:sp>
        <p:nvSpPr>
          <p:cNvPr id="6" name="Oval 5"/>
          <p:cNvSpPr/>
          <p:nvPr/>
        </p:nvSpPr>
        <p:spPr>
          <a:xfrm>
            <a:off x="5565210" y="2555157"/>
            <a:ext cx="157162" cy="1571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06113" y="2583733"/>
            <a:ext cx="15567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Palmer Station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Palmer Deep</a:t>
            </a:r>
          </a:p>
          <a:p>
            <a:pPr algn="ctr"/>
            <a:r>
              <a:rPr lang="en-US" dirty="0" smtClean="0"/>
              <a:t>Canyon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850961" y="2683746"/>
            <a:ext cx="826576" cy="714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293749" y="3069508"/>
            <a:ext cx="1492782" cy="6327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42311" y="6068984"/>
            <a:ext cx="17881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Temperature (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385959" y="188409"/>
            <a:ext cx="25788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Surface Temperature (</a:t>
            </a:r>
            <a:r>
              <a:rPr lang="en-US" baseline="30000" dirty="0" err="1" smtClean="0"/>
              <a:t>o</a:t>
            </a:r>
            <a:r>
              <a:rPr lang="en-US" dirty="0" err="1" smtClean="0"/>
              <a:t>C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93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tp://www.ccpo.odu.edu/~msd/TUCKERTON/anim.t100m.d2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549" y="0"/>
            <a:ext cx="51376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22362" y="1797921"/>
            <a:ext cx="872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/>
              <a:t>Anvers </a:t>
            </a:r>
          </a:p>
          <a:p>
            <a:pPr algn="ctr"/>
            <a:r>
              <a:rPr lang="en-US" dirty="0" smtClean="0"/>
              <a:t>Island</a:t>
            </a:r>
          </a:p>
        </p:txBody>
      </p:sp>
      <p:sp>
        <p:nvSpPr>
          <p:cNvPr id="6" name="Oval 5"/>
          <p:cNvSpPr/>
          <p:nvPr/>
        </p:nvSpPr>
        <p:spPr>
          <a:xfrm>
            <a:off x="5565210" y="2555157"/>
            <a:ext cx="157162" cy="1571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06113" y="2583733"/>
            <a:ext cx="15567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Palmer Station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Palmer Deep</a:t>
            </a:r>
          </a:p>
          <a:p>
            <a:pPr algn="ctr"/>
            <a:r>
              <a:rPr lang="en-US" dirty="0" smtClean="0"/>
              <a:t>Canyon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850961" y="2683746"/>
            <a:ext cx="826576" cy="714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293749" y="3069508"/>
            <a:ext cx="1492782" cy="6327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55334" y="176534"/>
            <a:ext cx="30929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Temperature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/>
              <a:t>100m Deep (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942311" y="6068984"/>
            <a:ext cx="17881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Temperature (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07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tp://www.ccpo.odu.edu/~msd/TUCKERTON/anim.tcross.long.d2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183" y="0"/>
            <a:ext cx="51376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38043" y="1138391"/>
            <a:ext cx="153324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Ocean Surface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Palmer Deep</a:t>
            </a:r>
          </a:p>
          <a:p>
            <a:pPr algn="ctr"/>
            <a:r>
              <a:rPr lang="en-US" dirty="0" smtClean="0"/>
              <a:t>Canyon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6607277" y="722671"/>
            <a:ext cx="773842" cy="43200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486400" y="4646132"/>
            <a:ext cx="1374069" cy="438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255334" y="176534"/>
            <a:ext cx="30876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Temperature Cross Section </a:t>
            </a:r>
            <a:r>
              <a:rPr lang="en-US" dirty="0" smtClean="0"/>
              <a:t>(</a:t>
            </a:r>
            <a:r>
              <a:rPr lang="en-US" baseline="30000" dirty="0" err="1" smtClean="0"/>
              <a:t>o</a:t>
            </a:r>
            <a:r>
              <a:rPr lang="en-US" dirty="0" err="1" smtClean="0"/>
              <a:t>C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42311" y="6068984"/>
            <a:ext cx="17881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Temperature (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0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 #3 Observations</a:t>
            </a:r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591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 #4</a:t>
            </a:r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Vectors at 20 and 100m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7880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this a model? </a:t>
            </a:r>
            <a:endParaRPr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2062" y="1654191"/>
            <a:ext cx="3510440" cy="4322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720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tp://www.ccpo.odu.edu/~msd/TUCKERTON/anim.vector.20m.d2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89" y="10271"/>
            <a:ext cx="5014317" cy="669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09787" y="1594502"/>
            <a:ext cx="872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/>
              <a:t>Anvers </a:t>
            </a:r>
          </a:p>
          <a:p>
            <a:pPr algn="ctr"/>
            <a:r>
              <a:rPr lang="en-US" dirty="0" smtClean="0"/>
              <a:t>Island</a:t>
            </a:r>
          </a:p>
        </p:txBody>
      </p:sp>
      <p:sp>
        <p:nvSpPr>
          <p:cNvPr id="6" name="Oval 5"/>
          <p:cNvSpPr/>
          <p:nvPr/>
        </p:nvSpPr>
        <p:spPr>
          <a:xfrm>
            <a:off x="5565210" y="2555157"/>
            <a:ext cx="157162" cy="1571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06113" y="2583733"/>
            <a:ext cx="15567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Palmer Station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Palmer Deep</a:t>
            </a:r>
          </a:p>
          <a:p>
            <a:pPr algn="ctr"/>
            <a:r>
              <a:rPr lang="en-US" dirty="0" smtClean="0"/>
              <a:t>Canyon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850961" y="2683746"/>
            <a:ext cx="826576" cy="714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293749" y="3069508"/>
            <a:ext cx="1492782" cy="6327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55334" y="188409"/>
            <a:ext cx="28508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Velocity </a:t>
            </a:r>
            <a:r>
              <a:rPr lang="mr-IN" dirty="0" smtClean="0"/>
              <a:t>–</a:t>
            </a:r>
            <a:r>
              <a:rPr lang="en-US" dirty="0" smtClean="0"/>
              <a:t> 20 m deep </a:t>
            </a:r>
            <a:r>
              <a:rPr lang="en-US" dirty="0" smtClean="0"/>
              <a:t>(cm/s)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00474" y="4481620"/>
            <a:ext cx="9267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Velocity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0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tp://www.ccpo.odu.edu/~msd/TUCKERTON/anim.vector.100m.d2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429" y="-1"/>
            <a:ext cx="5137661" cy="675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09787" y="1594502"/>
            <a:ext cx="872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/>
              <a:t>Anvers </a:t>
            </a:r>
          </a:p>
          <a:p>
            <a:pPr algn="ctr"/>
            <a:r>
              <a:rPr lang="en-US" dirty="0" smtClean="0"/>
              <a:t>Island</a:t>
            </a:r>
          </a:p>
        </p:txBody>
      </p:sp>
      <p:sp>
        <p:nvSpPr>
          <p:cNvPr id="6" name="Oval 5"/>
          <p:cNvSpPr/>
          <p:nvPr/>
        </p:nvSpPr>
        <p:spPr>
          <a:xfrm>
            <a:off x="5565210" y="2555157"/>
            <a:ext cx="157162" cy="1571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06113" y="2583733"/>
            <a:ext cx="15567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Palmer Station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Palmer Deep</a:t>
            </a:r>
          </a:p>
          <a:p>
            <a:pPr algn="ctr"/>
            <a:r>
              <a:rPr lang="en-US" dirty="0" smtClean="0"/>
              <a:t>Canyon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850961" y="2683746"/>
            <a:ext cx="826576" cy="714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293749" y="3069508"/>
            <a:ext cx="1492782" cy="6327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55334" y="188409"/>
            <a:ext cx="29149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Velocity </a:t>
            </a:r>
            <a:r>
              <a:rPr lang="mr-IN" dirty="0" smtClean="0"/>
              <a:t>–</a:t>
            </a:r>
            <a:r>
              <a:rPr lang="en-US" dirty="0" smtClean="0"/>
              <a:t> 100 m deep </a:t>
            </a:r>
            <a:r>
              <a:rPr lang="en-US" dirty="0" smtClean="0"/>
              <a:t>(cm/s)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00474" y="4481620"/>
            <a:ext cx="9267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Velocity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17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 #4 Observations</a:t>
            </a:r>
            <a:endParaRPr/>
          </a:p>
        </p:txBody>
      </p:sp>
      <p:sp>
        <p:nvSpPr>
          <p:cNvPr id="135" name="Google Shape;135;p2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707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 #5</a:t>
            </a:r>
            <a:endParaRPr/>
          </a:p>
        </p:txBody>
      </p:sp>
      <p:sp>
        <p:nvSpPr>
          <p:cNvPr id="141" name="Google Shape;141;p2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Model of SSH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8807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ttp://www.ccpo.odu.edu/~msd/TUCKERTON/anim.ssh.d2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812" y="0"/>
            <a:ext cx="5122717" cy="683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22362" y="1797921"/>
            <a:ext cx="872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/>
              <a:t>Anvers </a:t>
            </a:r>
          </a:p>
          <a:p>
            <a:pPr algn="ctr"/>
            <a:r>
              <a:rPr lang="en-US" dirty="0" smtClean="0"/>
              <a:t>Island</a:t>
            </a:r>
          </a:p>
        </p:txBody>
      </p:sp>
      <p:sp>
        <p:nvSpPr>
          <p:cNvPr id="7" name="Oval 6"/>
          <p:cNvSpPr/>
          <p:nvPr/>
        </p:nvSpPr>
        <p:spPr>
          <a:xfrm>
            <a:off x="5565210" y="2555157"/>
            <a:ext cx="157162" cy="1571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706113" y="2583733"/>
            <a:ext cx="15567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Palmer Station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Palmer Deep</a:t>
            </a:r>
          </a:p>
          <a:p>
            <a:pPr algn="ctr"/>
            <a:r>
              <a:rPr lang="en-US" dirty="0" smtClean="0"/>
              <a:t>Canyon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850961" y="2683746"/>
            <a:ext cx="826576" cy="714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5293749" y="3069508"/>
            <a:ext cx="1492782" cy="6327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469089" y="164659"/>
            <a:ext cx="24144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Sea Surface Height (cm</a:t>
            </a:r>
            <a:r>
              <a:rPr lang="en-US" smtClean="0"/>
              <a:t>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609803" y="6068984"/>
            <a:ext cx="24144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Sea Surface Height (cm)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53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 #5 Observations</a:t>
            </a:r>
            <a:endParaRPr/>
          </a:p>
        </p:txBody>
      </p:sp>
      <p:sp>
        <p:nvSpPr>
          <p:cNvPr id="147" name="Google Shape;147;p2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40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</a:t>
            </a:r>
            <a:r>
              <a:rPr lang="en-US" dirty="0" smtClean="0"/>
              <a:t>is </a:t>
            </a:r>
            <a:r>
              <a:rPr lang="en" dirty="0" smtClean="0"/>
              <a:t>a </a:t>
            </a:r>
            <a:r>
              <a:rPr lang="en" dirty="0"/>
              <a:t>biological hotspot </a:t>
            </a:r>
            <a:r>
              <a:rPr lang="en" dirty="0" smtClean="0"/>
              <a:t>?</a:t>
            </a:r>
            <a:endParaRPr dirty="0"/>
          </a:p>
        </p:txBody>
      </p:sp>
      <p:pic>
        <p:nvPicPr>
          <p:cNvPr id="154" name="Google Shape;15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813" y="1572941"/>
            <a:ext cx="5665776" cy="4343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76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this a model? </a:t>
            </a:r>
            <a:endParaRPr/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3065" y="1497038"/>
            <a:ext cx="2864050" cy="44943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185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Is this a </a:t>
            </a:r>
            <a:r>
              <a:rPr lang="en" dirty="0" smtClean="0"/>
              <a:t>model</a:t>
            </a:r>
            <a:r>
              <a:rPr lang="en-US" dirty="0" smtClean="0"/>
              <a:t>?</a:t>
            </a:r>
            <a:endParaRPr dirty="0"/>
          </a:p>
        </p:txBody>
      </p:sp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547141"/>
            <a:ext cx="5141149" cy="4813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91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this a model?</a:t>
            </a:r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Link to Fluid from Byrd</a:t>
            </a:r>
            <a:endParaRPr/>
          </a:p>
        </p:txBody>
      </p:sp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9293" y="2265840"/>
            <a:ext cx="5470535" cy="351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3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 Task</a:t>
            </a:r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1"/>
          </p:nvPr>
        </p:nvSpPr>
        <p:spPr>
          <a:xfrm>
            <a:off x="72641" y="1536633"/>
            <a:ext cx="4424653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400" dirty="0"/>
              <a:t>Each group will look at a model </a:t>
            </a:r>
            <a:r>
              <a:rPr lang="en" sz="2400" dirty="0" smtClean="0"/>
              <a:t>that </a:t>
            </a:r>
            <a:r>
              <a:rPr lang="en" sz="2400" dirty="0"/>
              <a:t>shows an abiotic factor of the Antarctic Ocean around Palmer Station</a:t>
            </a:r>
            <a:endParaRPr sz="24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400" dirty="0"/>
              <a:t>All group members will read the Primer for your model(s) to understand what is being displayed</a:t>
            </a:r>
            <a:endParaRPr sz="24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400" dirty="0"/>
              <a:t>Group will record their observations on “observation slide”</a:t>
            </a:r>
            <a:endParaRPr sz="24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400" dirty="0"/>
              <a:t>Group will share with the </a:t>
            </a:r>
            <a:r>
              <a:rPr lang="en" sz="2400" dirty="0" smtClean="0"/>
              <a:t>clas</a:t>
            </a:r>
            <a:r>
              <a:rPr lang="en-US" sz="2400" dirty="0"/>
              <a:t>s</a:t>
            </a:r>
            <a:endParaRPr sz="2400" dirty="0"/>
          </a:p>
        </p:txBody>
      </p:sp>
      <p:pic>
        <p:nvPicPr>
          <p:cNvPr id="87" name="Google Shape;87;p18"/>
          <p:cNvPicPr preferRelativeResize="0"/>
          <p:nvPr/>
        </p:nvPicPr>
        <p:blipFill rotWithShape="1">
          <a:blip r:embed="rId3">
            <a:alphaModFix/>
          </a:blip>
          <a:srcRect l="17433" r="19787"/>
          <a:stretch/>
        </p:blipFill>
        <p:spPr>
          <a:xfrm>
            <a:off x="4392706" y="848564"/>
            <a:ext cx="4439595" cy="50946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678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43588" y="2786063"/>
            <a:ext cx="872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/>
              <a:t>Anvers </a:t>
            </a:r>
          </a:p>
          <a:p>
            <a:pPr algn="ctr"/>
            <a:r>
              <a:rPr lang="en-US" dirty="0" smtClean="0"/>
              <a:t>Island</a:t>
            </a:r>
          </a:p>
        </p:txBody>
      </p:sp>
      <p:sp>
        <p:nvSpPr>
          <p:cNvPr id="6" name="Oval 5"/>
          <p:cNvSpPr/>
          <p:nvPr/>
        </p:nvSpPr>
        <p:spPr>
          <a:xfrm>
            <a:off x="5786436" y="3543299"/>
            <a:ext cx="157162" cy="1571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27339" y="3571875"/>
            <a:ext cx="15567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Palmer Station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Palmer Deep</a:t>
            </a:r>
          </a:p>
          <a:p>
            <a:pPr algn="ctr"/>
            <a:r>
              <a:rPr lang="en-US" dirty="0" smtClean="0"/>
              <a:t>Canyon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072187" y="3671888"/>
            <a:ext cx="826576" cy="714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5514975" y="4057650"/>
            <a:ext cx="1492782" cy="6327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657350" y="203240"/>
            <a:ext cx="62441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Modeled Upper Circumpolar </a:t>
            </a:r>
            <a:r>
              <a:rPr lang="en-US" dirty="0" smtClean="0"/>
              <a:t>Deep </a:t>
            </a:r>
            <a:r>
              <a:rPr lang="en-US" smtClean="0"/>
              <a:t>Water (UCDW</a:t>
            </a:r>
            <a:r>
              <a:rPr lang="en-US" dirty="0" smtClean="0"/>
              <a:t>) Concentration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433132" y="5991373"/>
            <a:ext cx="45550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Less UCDW                                      More UCDW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000495" y="6176039"/>
            <a:ext cx="114194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4000" y="1165412"/>
            <a:ext cx="1240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Group 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18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 #1 Observations</a:t>
            </a:r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dirty="0">
                <a:hlinkClick r:id="rId3"/>
              </a:rPr>
              <a:t>https://docs.google.com/document/d/1tLlX0d8xJYQ_MmimBx4wV5wEUY8-BFgolK3gutXRIaU/</a:t>
            </a:r>
            <a:r>
              <a:rPr lang="en-US" dirty="0" smtClean="0">
                <a:hlinkClick r:id="rId3"/>
              </a:rPr>
              <a:t>edit</a:t>
            </a:r>
            <a:endParaRPr lang="en-US" dirty="0" smtClean="0"/>
          </a:p>
          <a:p>
            <a:pPr marL="0" lvl="0" indent="0">
              <a:spcAft>
                <a:spcPts val="1600"/>
              </a:spcAft>
              <a:buNone/>
            </a:pPr>
            <a:endParaRPr lang="en-US" dirty="0"/>
          </a:p>
          <a:p>
            <a:pPr marL="0" lvl="0" indent="0">
              <a:spcAft>
                <a:spcPts val="1600"/>
              </a:spcAft>
              <a:buNone/>
            </a:pPr>
            <a:r>
              <a:rPr lang="en-US" dirty="0" smtClean="0"/>
              <a:t>Jackie’s class notes</a:t>
            </a:r>
          </a:p>
        </p:txBody>
      </p:sp>
    </p:spTree>
    <p:extLst>
      <p:ext uri="{BB962C8B-B14F-4D97-AF65-F5344CB8AC3E}">
        <p14:creationId xmlns:p14="http://schemas.microsoft.com/office/powerpoint/2010/main" val="425318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 #2</a:t>
            </a:r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Salinity Model Surface and Cross Section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3015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</TotalTime>
  <Words>541</Words>
  <Application>Microsoft Macintosh PowerPoint</Application>
  <PresentationFormat>Letter Paper (8.5x11 in)</PresentationFormat>
  <Paragraphs>149</Paragraphs>
  <Slides>26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Calibri</vt:lpstr>
      <vt:lpstr>Calibri Light</vt:lpstr>
      <vt:lpstr>Mangal</vt:lpstr>
      <vt:lpstr>Arial</vt:lpstr>
      <vt:lpstr>Office Theme</vt:lpstr>
      <vt:lpstr>What is a model?  What is it used for?</vt:lpstr>
      <vt:lpstr>Is this a model? </vt:lpstr>
      <vt:lpstr>Is this a model? </vt:lpstr>
      <vt:lpstr>Is this a model?</vt:lpstr>
      <vt:lpstr>Is this a model?</vt:lpstr>
      <vt:lpstr>Student Task</vt:lpstr>
      <vt:lpstr>PowerPoint Presentation</vt:lpstr>
      <vt:lpstr>Group #1 Observations</vt:lpstr>
      <vt:lpstr>Group #2</vt:lpstr>
      <vt:lpstr>PowerPoint Presentation</vt:lpstr>
      <vt:lpstr>PowerPoint Presentation</vt:lpstr>
      <vt:lpstr>PowerPoint Presentation</vt:lpstr>
      <vt:lpstr>Group #2 Observations</vt:lpstr>
      <vt:lpstr>Group #3</vt:lpstr>
      <vt:lpstr>PowerPoint Presentation</vt:lpstr>
      <vt:lpstr>PowerPoint Presentation</vt:lpstr>
      <vt:lpstr>PowerPoint Presentation</vt:lpstr>
      <vt:lpstr>Group #3 Observations</vt:lpstr>
      <vt:lpstr>Group #4</vt:lpstr>
      <vt:lpstr>PowerPoint Presentation</vt:lpstr>
      <vt:lpstr>PowerPoint Presentation</vt:lpstr>
      <vt:lpstr>Group #4 Observations</vt:lpstr>
      <vt:lpstr>Group #5</vt:lpstr>
      <vt:lpstr>PowerPoint Presentation</vt:lpstr>
      <vt:lpstr>Group #5 Observations</vt:lpstr>
      <vt:lpstr>What is a biological hotspot ?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Kohut</dc:creator>
  <cp:lastModifiedBy>Kohut</cp:lastModifiedBy>
  <cp:revision>10</cp:revision>
  <dcterms:created xsi:type="dcterms:W3CDTF">2019-10-08T15:43:32Z</dcterms:created>
  <dcterms:modified xsi:type="dcterms:W3CDTF">2019-11-15T02:13:27Z</dcterms:modified>
</cp:coreProperties>
</file>