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6576000" cy="29260800"/>
  <p:notesSz cx="6858000" cy="9144000"/>
  <p:defaultTextStyle>
    <a:defPPr>
      <a:defRPr lang="en-US"/>
    </a:defPPr>
    <a:lvl1pPr marL="0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1pPr>
    <a:lvl2pPr marL="1580083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2pPr>
    <a:lvl3pPr marL="3160166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3pPr>
    <a:lvl4pPr marL="4740250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4pPr>
    <a:lvl5pPr marL="6320333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5pPr>
    <a:lvl6pPr marL="7900416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6pPr>
    <a:lvl7pPr marL="9480499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7pPr>
    <a:lvl8pPr marL="11060582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8pPr>
    <a:lvl9pPr marL="12640666" algn="l" defTabSz="3160166" rtl="0" eaLnBrk="1" latinLnBrk="0" hangingPunct="1">
      <a:defRPr sz="622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16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88"/>
    <p:restoredTop sz="94580"/>
  </p:normalViewPr>
  <p:slideViewPr>
    <p:cSldViewPr snapToGrid="0" snapToObjects="1" showGuides="1">
      <p:cViewPr>
        <p:scale>
          <a:sx n="28" d="100"/>
          <a:sy n="28" d="100"/>
        </p:scale>
        <p:origin x="3016" y="232"/>
      </p:cViewPr>
      <p:guideLst>
        <p:guide orient="horz" pos="9216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788749"/>
            <a:ext cx="31089600" cy="10187093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5368695"/>
            <a:ext cx="27432000" cy="7064585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557867"/>
            <a:ext cx="7886700" cy="24797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557867"/>
            <a:ext cx="23202900" cy="24797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7294888"/>
            <a:ext cx="31546800" cy="1217167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9581715"/>
            <a:ext cx="31546800" cy="640079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789333"/>
            <a:ext cx="15544800" cy="185657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789333"/>
            <a:ext cx="15544800" cy="185657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557873"/>
            <a:ext cx="31546800" cy="56557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7172962"/>
            <a:ext cx="15473360" cy="351535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688320"/>
            <a:ext cx="15473360" cy="157209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7172962"/>
            <a:ext cx="15549564" cy="351535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688320"/>
            <a:ext cx="15549564" cy="157209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950720"/>
            <a:ext cx="11796712" cy="682752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4213020"/>
            <a:ext cx="18516600" cy="20794133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778240"/>
            <a:ext cx="11796712" cy="16262775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950720"/>
            <a:ext cx="11796712" cy="682752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4213020"/>
            <a:ext cx="18516600" cy="20794133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778240"/>
            <a:ext cx="11796712" cy="16262775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557873"/>
            <a:ext cx="31546800" cy="5655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789333"/>
            <a:ext cx="31546800" cy="18565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7120433"/>
            <a:ext cx="8229600" cy="155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4E33D-BBD0-CD48-A7D5-6225B3603840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7120433"/>
            <a:ext cx="12344400" cy="155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7120433"/>
            <a:ext cx="8229600" cy="155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B93B9-2C11-A04C-BCC8-B5764DE8F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6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3" y="15419762"/>
            <a:ext cx="100584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9404" y="479583"/>
            <a:ext cx="28847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0090"/>
                </a:solidFill>
                <a:latin typeface="Helvetica"/>
                <a:cs typeface="Helvetica"/>
              </a:rPr>
              <a:t>TITLE HERE</a:t>
            </a:r>
            <a:endParaRPr lang="en-US" sz="6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748536"/>
            <a:ext cx="36576000" cy="4832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RU_SIG_ST_CMYK_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6" y="961781"/>
            <a:ext cx="6911172" cy="24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634401" y="2379107"/>
            <a:ext cx="28847749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Times New Roman"/>
                <a:cs typeface="Times New Roman"/>
              </a:rPr>
              <a:t>2017 Oceanography House Students</a:t>
            </a:r>
            <a:r>
              <a:rPr lang="en-US" sz="4800" baseline="30000" dirty="0" smtClean="0">
                <a:latin typeface="Times New Roman"/>
                <a:cs typeface="Times New Roman"/>
              </a:rPr>
              <a:t>1</a:t>
            </a:r>
          </a:p>
          <a:p>
            <a:pPr algn="ctr"/>
            <a:endParaRPr lang="en-US" sz="4000" baseline="30000" dirty="0" smtClean="0">
              <a:latin typeface="Times New Roman"/>
              <a:cs typeface="Times New Roman"/>
            </a:endParaRPr>
          </a:p>
          <a:p>
            <a:pPr algn="ctr"/>
            <a:r>
              <a:rPr lang="en-US" sz="4000" baseline="30000" dirty="0" smtClean="0">
                <a:latin typeface="Times New Roman"/>
                <a:cs typeface="Times New Roman"/>
              </a:rPr>
              <a:t>1</a:t>
            </a:r>
            <a:r>
              <a:rPr lang="en-US" sz="4000" dirty="0" smtClean="0">
                <a:latin typeface="Times New Roman"/>
                <a:cs typeface="Times New Roman"/>
              </a:rPr>
              <a:t>Rutgers University</a:t>
            </a:r>
          </a:p>
          <a:p>
            <a:pPr algn="ctr"/>
            <a:r>
              <a:rPr lang="en-US" sz="4000" dirty="0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4102" y="12947385"/>
            <a:ext cx="10615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Our two cruises went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down the Raritan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River, sampling 5 different stations between campus and the river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mouth.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At 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each station, we sampled the physical and chemical properties of the river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water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577" y="5451910"/>
            <a:ext cx="7856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Raritan River Cruise Objectives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068" y="22814776"/>
            <a:ext cx="6288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Raritan River Streamflow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4766122" y="14297203"/>
            <a:ext cx="1106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Region 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5410731" y="15057026"/>
            <a:ext cx="1228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Region 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1663089" y="5444646"/>
            <a:ext cx="309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Station Map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58151" y="20338922"/>
            <a:ext cx="1077776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algn="just">
              <a:buClr>
                <a:srgbClr val="0070C0"/>
              </a:buClr>
              <a:buSzPct val="150000"/>
              <a:buFont typeface="Arial" charset="0"/>
              <a:buChar char="•"/>
            </a:pPr>
            <a:endParaRPr lang="en-US" sz="3200" dirty="0" smtClean="0"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421637" y="5696075"/>
            <a:ext cx="0" cy="23238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24379735" y="5682246"/>
            <a:ext cx="0" cy="23238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170577" y="15536543"/>
            <a:ext cx="2995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Local Tides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1858632" y="14093044"/>
            <a:ext cx="3255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0090"/>
                </a:solidFill>
                <a:latin typeface="Helvetica"/>
                <a:cs typeface="Helvetica"/>
              </a:rPr>
              <a:t>Temperature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1801738" y="21191726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Salinity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24645564" y="5445172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pH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24645564" y="13475613"/>
            <a:ext cx="4629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Dissolved Oxygen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4602372" y="21374629"/>
            <a:ext cx="3259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Helvetica"/>
                <a:cs typeface="Helvetica"/>
              </a:rPr>
              <a:t>Conclusions</a:t>
            </a:r>
            <a:endParaRPr lang="en-US" sz="40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45564" y="22602911"/>
            <a:ext cx="1166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3 to 4 concluding bullets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31" y="6507534"/>
            <a:ext cx="3488341" cy="6204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AutoShape 2" descr="ceanography house picture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11186" y="7285707"/>
            <a:ext cx="6225386" cy="4669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385" y="18304820"/>
            <a:ext cx="4786387" cy="2341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11" y="18284544"/>
            <a:ext cx="5447573" cy="23621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9637" y="20895695"/>
            <a:ext cx="11061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Our sampling day (October 18, 2017) was during the spring tide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Cruise 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1 started at high tide 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and cruise 2 started on the following ebb tide.</a:t>
            </a:r>
            <a:endParaRPr lang="en-US" sz="2800" b="0" i="0" dirty="0">
              <a:solidFill>
                <a:srgbClr val="00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" name="Picture 39"/>
          <p:cNvPicPr/>
          <p:nvPr/>
        </p:nvPicPr>
        <p:blipFill rotWithShape="1">
          <a:blip r:embed="rId8"/>
          <a:srcRect l="5256" t="20298" r="8718" b="7834"/>
          <a:stretch/>
        </p:blipFill>
        <p:spPr bwMode="auto">
          <a:xfrm>
            <a:off x="11922737" y="6373098"/>
            <a:ext cx="11962569" cy="4462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836" y="24199419"/>
            <a:ext cx="49811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There </a:t>
            </a:r>
            <a:r>
              <a:rPr lang="en-US" sz="280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was slightly 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higher discharge compared to the long term mean 4 days before our cruises. 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Discharge during the cruise 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was low </a:t>
            </a:r>
            <a:r>
              <a:rPr lang="en-US" sz="28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and close the long term mean. </a:t>
            </a:r>
            <a:endParaRPr lang="en-US" sz="2800" b="0" i="0" dirty="0">
              <a:solidFill>
                <a:srgbClr val="000000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795" y="22686852"/>
            <a:ext cx="7114032" cy="533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517" y="15116380"/>
            <a:ext cx="7114032" cy="533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0371" y="6477338"/>
            <a:ext cx="7114032" cy="533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193" y="14634606"/>
            <a:ext cx="7114032" cy="5334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2557070" y="11610970"/>
            <a:ext cx="1166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 bullets describing location of stations relative to campus/river source/ocean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539161" y="16737922"/>
            <a:ext cx="338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2-3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bullets describing profiles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440945" y="23660810"/>
            <a:ext cx="338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2-3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bullets describing profiles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14902" y="7856221"/>
            <a:ext cx="338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2-3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bullets describing profiles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106831" y="16177133"/>
            <a:ext cx="338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2-3 </a:t>
            </a: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bullets describing profiles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59838" y="18304820"/>
            <a:ext cx="33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Cruise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6969" y="18280467"/>
            <a:ext cx="338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Cruise 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328828" y="18304820"/>
            <a:ext cx="10694" cy="2300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143185" y="18300968"/>
            <a:ext cx="10694" cy="2300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861" y="24086255"/>
            <a:ext cx="5637638" cy="391502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793067" y="24460200"/>
            <a:ext cx="690105" cy="2421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149</Words>
  <Application>Microsoft Macintosh PowerPoint</Application>
  <PresentationFormat>Custom</PresentationFormat>
  <Paragraphs>33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Calibri Light</vt:lpstr>
      <vt:lpstr>Helvetica</vt:lpstr>
      <vt:lpstr>Times New Roman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 Strandskov</dc:creator>
  <cp:lastModifiedBy>Microsoft Office User</cp:lastModifiedBy>
  <cp:revision>50</cp:revision>
  <dcterms:created xsi:type="dcterms:W3CDTF">2017-01-06T14:53:18Z</dcterms:created>
  <dcterms:modified xsi:type="dcterms:W3CDTF">2017-12-06T22:03:46Z</dcterms:modified>
</cp:coreProperties>
</file>